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B4D1D-B29F-48AC-BF39-16D5CCFA5E07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0CE2C-B013-4067-9C9F-7C388D43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0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CE2C-B013-4067-9C9F-7C388D435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Graphical abstract.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2" descr="Description: C:\Users\BAKHODIR\Desktop\3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6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2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Rahul Datta</cp:lastModifiedBy>
  <cp:revision>1</cp:revision>
  <dcterms:created xsi:type="dcterms:W3CDTF">2006-08-16T00:00:00Z</dcterms:created>
  <dcterms:modified xsi:type="dcterms:W3CDTF">2022-06-16T12:23:28Z</dcterms:modified>
</cp:coreProperties>
</file>