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69D8F-0AB1-44C2-B1F8-CB33549518AD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5DE83-F23C-4513-96B3-1F280983D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124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69D8F-0AB1-44C2-B1F8-CB33549518AD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5DE83-F23C-4513-96B3-1F280983D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792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69D8F-0AB1-44C2-B1F8-CB33549518AD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5DE83-F23C-4513-96B3-1F280983D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81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69D8F-0AB1-44C2-B1F8-CB33549518AD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5DE83-F23C-4513-96B3-1F280983D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78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69D8F-0AB1-44C2-B1F8-CB33549518AD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5DE83-F23C-4513-96B3-1F280983D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068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69D8F-0AB1-44C2-B1F8-CB33549518AD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5DE83-F23C-4513-96B3-1F280983D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85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69D8F-0AB1-44C2-B1F8-CB33549518AD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5DE83-F23C-4513-96B3-1F280983D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562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69D8F-0AB1-44C2-B1F8-CB33549518AD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5DE83-F23C-4513-96B3-1F280983D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28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69D8F-0AB1-44C2-B1F8-CB33549518AD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5DE83-F23C-4513-96B3-1F280983D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472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69D8F-0AB1-44C2-B1F8-CB33549518AD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5DE83-F23C-4513-96B3-1F280983D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430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69D8F-0AB1-44C2-B1F8-CB33549518AD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5DE83-F23C-4513-96B3-1F280983D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485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69D8F-0AB1-44C2-B1F8-CB33549518AD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5DE83-F23C-4513-96B3-1F280983D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28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478" y="248682"/>
            <a:ext cx="4657143" cy="288571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765" y="3409719"/>
            <a:ext cx="4657143" cy="288571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9078" y="248682"/>
            <a:ext cx="4657143" cy="288571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49077" y="3332586"/>
            <a:ext cx="4657143" cy="288571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69774" y="3134396"/>
            <a:ext cx="781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PDK1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669774" y="6166749"/>
            <a:ext cx="781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PI3k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792278" y="3040387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NfKb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964557" y="6295433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AKT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002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152" y="373516"/>
            <a:ext cx="4657143" cy="288571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0411" y="558182"/>
            <a:ext cx="4657143" cy="288571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965610" y="3259230"/>
            <a:ext cx="979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mTOR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123583" y="3628562"/>
            <a:ext cx="808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31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287" y="3282493"/>
            <a:ext cx="4657143" cy="288571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5808" y="231240"/>
            <a:ext cx="4657143" cy="288571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98028" y="3520168"/>
            <a:ext cx="4657143" cy="288571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03513" y="6221216"/>
            <a:ext cx="3053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GAPDH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735964" y="6221216"/>
            <a:ext cx="1599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B-actin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690245" y="3273287"/>
            <a:ext cx="1380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18S </a:t>
            </a:r>
            <a:r>
              <a:rPr lang="en-US" dirty="0" err="1" smtClean="0"/>
              <a:t>rRNA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80456"/>
            <a:ext cx="4657143" cy="288571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877997" y="3044818"/>
            <a:ext cx="901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479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11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Saba Khaliq</dc:creator>
  <cp:lastModifiedBy>Dr Saba Khaliq</cp:lastModifiedBy>
  <cp:revision>4</cp:revision>
  <dcterms:created xsi:type="dcterms:W3CDTF">2022-03-18T18:20:55Z</dcterms:created>
  <dcterms:modified xsi:type="dcterms:W3CDTF">2022-03-18T18:53:47Z</dcterms:modified>
</cp:coreProperties>
</file>