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0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8679-44E6-4A26-8FAC-7DF4A0CF85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21D3-F679-4522-902C-EDED86A9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3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5F25-A1D1-44C9-9867-7E3FA3F8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78"/>
            <a:ext cx="7886700" cy="669756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0FCDFFB5-5D9E-4E92-8309-C65E0204B9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96" y="607613"/>
            <a:ext cx="6218808" cy="5353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D905D-C5EF-41B4-86F5-50338016BFEF}"/>
              </a:ext>
            </a:extLst>
          </p:cNvPr>
          <p:cNvSpPr txBox="1"/>
          <p:nvPr/>
        </p:nvSpPr>
        <p:spPr>
          <a:xfrm>
            <a:off x="851388" y="5960848"/>
            <a:ext cx="7441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Fig. 1. The meteorological stations affecting Wadi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Mehassar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catchment area and their relative weight using Thiessen Polygons Method.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0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CD905D-C5EF-41B4-86F5-50338016BFEF}"/>
              </a:ext>
            </a:extLst>
          </p:cNvPr>
          <p:cNvSpPr txBox="1"/>
          <p:nvPr/>
        </p:nvSpPr>
        <p:spPr>
          <a:xfrm>
            <a:off x="851388" y="5960848"/>
            <a:ext cx="7441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Fig. 2. (a) The Land Uses/Land Cover (LULC) map delineated from the satellite data, (b) The Hydrological Soil Group’s (HSG) map delineated from the geological data for Wadi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Mehassar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basin.</a:t>
            </a:r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C3EF97C-0528-40E0-A9C6-07FBF6DFEE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49" y="198319"/>
            <a:ext cx="6320901" cy="57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69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Supplementary Figures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Figures</dc:title>
  <dc:creator>Abdullah G .Othman</dc:creator>
  <cp:lastModifiedBy>Abdullah G .Othman</cp:lastModifiedBy>
  <cp:revision>2</cp:revision>
  <dcterms:created xsi:type="dcterms:W3CDTF">2021-12-26T07:18:59Z</dcterms:created>
  <dcterms:modified xsi:type="dcterms:W3CDTF">2021-12-26T07:29:52Z</dcterms:modified>
</cp:coreProperties>
</file>