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49" autoAdjust="0"/>
  </p:normalViewPr>
  <p:slideViewPr>
    <p:cSldViewPr snapToGrid="0">
      <p:cViewPr varScale="1">
        <p:scale>
          <a:sx n="61" d="100"/>
          <a:sy n="61" d="100"/>
        </p:scale>
        <p:origin x="41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A3ACF-8BE2-48AF-A3BE-D53EE5A5E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22AE7-6473-4E0F-960F-8E42F6C9C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4D9A9-C37B-45BE-915B-1BF12BA1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D49C0-30CF-4DBD-A9BF-BF31AB3B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040B8-7429-491D-9129-B0A3564F8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95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BD52-844C-4CE0-84FD-A5EE6B86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1CA07-4062-493E-915D-C86326321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EFB00-BA6C-46E5-8B1D-32FE3BED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E85FC-646A-4512-BD24-C9BC5AEF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B3A7-1616-45EE-AB99-37D93D65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7533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CF0A73-5666-4598-9EF9-BD5E1ADBB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D608B-03B9-4186-A8E1-363BCE431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2A650-581C-4E89-A26C-C7C826862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EB90D-66B3-41DE-AC03-3CF08056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7E5C3-7415-4D00-A13D-9BAFE1EC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559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F4B5-4958-499B-AEAC-78B5878FB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BD768-11D9-4F8D-86A4-FB60B3FD3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3E80C-422C-41CA-9C93-2EBEA375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58CEA-4ECD-4DB7-8625-2EE39740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93C06-574D-4B04-B305-91B7D65B2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8659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3E1C-4867-4A05-972B-932C60AD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7BD94-6D6D-4CE0-B6A6-93A1282D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0D79F-36DE-4238-AB35-EAEFB32B0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5E87F-6DB9-4C26-93BD-5F09D7F4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19B4-6300-404C-87BA-958AECC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7824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4FCC-BE54-461C-B43D-C87B2623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D19BC-AD38-4132-A427-E2CA35356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51CDD-97F1-4479-B3B4-D47FDD63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AE5D5-A30E-4943-A82A-4C4783A8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C51F6-D217-4311-8638-A5E994780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72E41-4DF5-4D7C-8DF6-D59AAE8A6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00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C687-AEBD-46EC-970E-46CA47C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7E026-3D91-4140-9950-470543DB1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DFFA8-93F7-42F1-9E1F-B19561B0E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630889-4F59-49AC-B462-E46635BD96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0185F-0B5D-43AD-96A0-DEE7C60EC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E407F0-1E06-4C5D-B0D6-424889C0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9789C-2F30-4739-BC58-EEB9F807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258874-473D-43BB-AEFC-19D83609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1529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4FE9A-29D9-48C1-97F5-43398CDF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77E82-7C9F-4641-80EE-65E3AB2E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E0027-D54B-486D-B3A0-450DB32F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0F107-121C-422B-9CF9-71352D0C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9120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28655-9C8B-4676-BB0A-911AD1CF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2A4BE-BE52-4597-BFCD-36D32FE46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8471F-5D19-41E6-9D5D-2DFB7698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4623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196A-33DB-484D-87AD-B7D2544F3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C5377-2B60-4A1C-B9CA-676BD1ACD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112AF-AF99-456A-9FEC-B1B9BB46C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19F78-16E8-4E16-A0C6-3BC1D7E84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AF582-B88E-4EA6-BAA5-6B517108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FA80C-149C-4E37-8A17-3835F1C8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4792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67942-8BE5-449F-96B0-CA4316773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9ED4F-2074-45F2-BFEA-7242CF908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8761D-DCB0-4E6D-AEC3-ADFCE4FD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8A897-EC33-42B6-823C-FA506620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DD50A-7DE2-4057-9DDD-3A02E092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E543F-9307-4A35-973F-4DA61B4C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361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EC3DB-8234-427C-BA5E-E7B89B104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7AED-9B96-4559-9A2E-253682F0B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8154E-0C6E-456F-BFB6-3CF8BD6B9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241B-E488-4F1B-8231-F0DB4E2AA750}" type="datetimeFigureOut">
              <a:rPr lang="LID4096" smtClean="0"/>
              <a:t>05/11/2021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2920B-0C05-4DB7-9221-2683BE17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E7248-5803-479D-B97E-DC5BA1805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C5E0B-FDCA-4E9A-9B59-95F7E0410CF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55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40D26158-8846-4311-A622-6F90B2848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6954"/>
            <a:ext cx="6785071" cy="856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983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ZAHOOR ADIL</dc:creator>
  <cp:lastModifiedBy>hussein migdadi</cp:lastModifiedBy>
  <cp:revision>3</cp:revision>
  <dcterms:created xsi:type="dcterms:W3CDTF">2021-04-04T06:42:55Z</dcterms:created>
  <dcterms:modified xsi:type="dcterms:W3CDTF">2021-05-10T21:12:09Z</dcterms:modified>
</cp:coreProperties>
</file>